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7" r:id="rId5"/>
    <p:sldId id="261" r:id="rId6"/>
    <p:sldId id="268" r:id="rId7"/>
    <p:sldId id="265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23E52-2894-43AE-8855-64E5E983A68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CCE75-F1B4-431B-A65A-3EEB92AB9DA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950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91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838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4875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6615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4932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72027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4911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86A6-7646-4C9E-B099-1F9FAAE2085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6519-FD04-44DD-BDFF-958991FAE1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86A6-7646-4C9E-B099-1F9FAAE2085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6519-FD04-44DD-BDFF-958991FAE1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86A6-7646-4C9E-B099-1F9FAAE2085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6519-FD04-44DD-BDFF-958991FAE1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86A6-7646-4C9E-B099-1F9FAAE2085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6519-FD04-44DD-BDFF-958991FAE1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86A6-7646-4C9E-B099-1F9FAAE2085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6519-FD04-44DD-BDFF-958991FAE1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86A6-7646-4C9E-B099-1F9FAAE2085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6519-FD04-44DD-BDFF-958991FAE1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86A6-7646-4C9E-B099-1F9FAAE2085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6519-FD04-44DD-BDFF-958991FAE1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86A6-7646-4C9E-B099-1F9FAAE2085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6519-FD04-44DD-BDFF-958991FAE1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86A6-7646-4C9E-B099-1F9FAAE2085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6519-FD04-44DD-BDFF-958991FAE1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86A6-7646-4C9E-B099-1F9FAAE2085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6519-FD04-44DD-BDFF-958991FAE1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E86A6-7646-4C9E-B099-1F9FAAE2085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6519-FD04-44DD-BDFF-958991FAE1F0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E86A6-7646-4C9E-B099-1F9FAAE2085B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96519-FD04-44DD-BDFF-958991FAE1F0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Sing Out With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Joy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66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852936"/>
            <a:ext cx="8117532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sing out with joy,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sing out with joy all the earth!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Sing to the glory of God’s holy name,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Sing God’s glorious praise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!</a:t>
            </a:r>
            <a:endParaRPr lang="en-US" sz="20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Sing Out With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Joy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66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74894"/>
            <a:ext cx="8174360" cy="19082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Before you the earth shall bow,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Shall sing to you, sing your name.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Come and see the works of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These mighty deeds proclaim.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62318"/>
            <a:ext cx="8117532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sing out with joy,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sing out with joy all the earth!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Sing to the glory of God’s holy name,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Sing God’s glorious praise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!</a:t>
            </a:r>
            <a:endParaRPr lang="en-US" sz="20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476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20888"/>
            <a:ext cx="8227640" cy="201622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Listen people of God,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Hear what </a:t>
            </a: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God </a:t>
            </a: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has done.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 cried out, God heard my prayer,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Now my life in filled with God’s love. 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62318"/>
            <a:ext cx="8117532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sing out with joy,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sing out with joy all the earth!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Sing to the glory of God’s holy name,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Sing God’s glorious praise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!</a:t>
            </a:r>
            <a:endParaRPr lang="en-US" sz="20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464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54120"/>
            <a:ext cx="8155632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Come and see what God has done,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Rejoice in the works of God’s hand.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The waters of the sea were parted wide,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God’s people walked on dry land.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852936"/>
            <a:ext cx="8117532" cy="193336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sing out with joy,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O sing out with joy all the earth!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Sing to the glory of God’s holy name,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Sing God’s glorious praise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!</a:t>
            </a:r>
            <a:endParaRPr lang="en-US" sz="20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Sing Out With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Joy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66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22997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237</Words>
  <Application>Microsoft Office PowerPoint</Application>
  <PresentationFormat>On-screen Show (4:3)</PresentationFormat>
  <Paragraphs>41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2015-08-09T06:39:04Z</dcterms:created>
  <dcterms:modified xsi:type="dcterms:W3CDTF">2016-02-04T06:17:21Z</dcterms:modified>
</cp:coreProperties>
</file>